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777350" y="607516"/>
            <a:ext cx="1107996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24 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120767"/>
              </p:ext>
            </p:extLst>
          </p:nvPr>
        </p:nvGraphicFramePr>
        <p:xfrm>
          <a:off x="582737" y="1238675"/>
          <a:ext cx="11064977" cy="983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366249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231571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471057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593256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يطوي قطعه الملابس او يعلقها حسب نوع المنتج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يكوي ويغلف الملابس والاقمشة بطريقه صحيحة وآمنة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طي وتعليق الملابس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7" name="مربع نص 46">
            <a:extLst>
              <a:ext uri="{FF2B5EF4-FFF2-40B4-BE49-F238E27FC236}">
                <a16:creationId xmlns:a16="http://schemas.microsoft.com/office/drawing/2014/main" id="{1C700058-2E08-EB76-625A-63B45B924B12}"/>
              </a:ext>
            </a:extLst>
          </p:cNvPr>
          <p:cNvSpPr txBox="1"/>
          <p:nvPr/>
        </p:nvSpPr>
        <p:spPr>
          <a:xfrm>
            <a:off x="582737" y="2579914"/>
            <a:ext cx="11064977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24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تطبيق عملي قم بطي وتعليق </a:t>
            </a:r>
            <a:r>
              <a:rPr lang="ar-SA" sz="24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ال</a:t>
            </a:r>
            <a:r>
              <a:rPr lang="ar-AE" sz="24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زي المدرسي وارفاق صورة بالواجب </a:t>
            </a:r>
            <a:endParaRPr kumimoji="0" lang="ar-AE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1655</TotalTime>
  <Words>55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SUAAD KHALFAN AMER SAEED AL AMERI</cp:lastModifiedBy>
  <cp:revision>29</cp:revision>
  <dcterms:created xsi:type="dcterms:W3CDTF">2024-07-04T06:51:15Z</dcterms:created>
  <dcterms:modified xsi:type="dcterms:W3CDTF">2024-07-20T16:55:53Z</dcterms:modified>
</cp:coreProperties>
</file>